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8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AFFA-CA99-4734-B8DA-9DC930D23829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7BD9-2C33-4042-BF6B-7BE3EB6852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867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AFFA-CA99-4734-B8DA-9DC930D23829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7BD9-2C33-4042-BF6B-7BE3EB6852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09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AFFA-CA99-4734-B8DA-9DC930D23829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7BD9-2C33-4042-BF6B-7BE3EB6852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621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AFFA-CA99-4734-B8DA-9DC930D23829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7BD9-2C33-4042-BF6B-7BE3EB6852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51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AFFA-CA99-4734-B8DA-9DC930D23829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7BD9-2C33-4042-BF6B-7BE3EB6852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029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AFFA-CA99-4734-B8DA-9DC930D23829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7BD9-2C33-4042-BF6B-7BE3EB6852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28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AFFA-CA99-4734-B8DA-9DC930D23829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7BD9-2C33-4042-BF6B-7BE3EB6852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2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AFFA-CA99-4734-B8DA-9DC930D23829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7BD9-2C33-4042-BF6B-7BE3EB6852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02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AFFA-CA99-4734-B8DA-9DC930D23829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7BD9-2C33-4042-BF6B-7BE3EB6852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01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AFFA-CA99-4734-B8DA-9DC930D23829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7BD9-2C33-4042-BF6B-7BE3EB6852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77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AFFA-CA99-4734-B8DA-9DC930D23829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7BD9-2C33-4042-BF6B-7BE3EB6852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481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AFFA-CA99-4734-B8DA-9DC930D23829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D7BD9-2C33-4042-BF6B-7BE3EB6852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036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Tela de celular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E47629BF-8622-71FA-6469-EED8F6C519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0107544-7BAD-1288-4A76-088494E32AFC}"/>
              </a:ext>
            </a:extLst>
          </p:cNvPr>
          <p:cNvSpPr txBox="1"/>
          <p:nvPr/>
        </p:nvSpPr>
        <p:spPr>
          <a:xfrm>
            <a:off x="7789760" y="6076708"/>
            <a:ext cx="1157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Adicione a Logo da sua instituição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9A4025F-4340-E353-6F17-D22C84400F85}"/>
              </a:ext>
            </a:extLst>
          </p:cNvPr>
          <p:cNvSpPr txBox="1"/>
          <p:nvPr/>
        </p:nvSpPr>
        <p:spPr>
          <a:xfrm>
            <a:off x="2610091" y="302678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 Black" panose="020B0A04020102020204" pitchFamily="34" charset="0"/>
              </a:rPr>
              <a:t>Título do seu trabalho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1148C0B-3B59-76B3-6CBB-699A50681021}"/>
              </a:ext>
            </a:extLst>
          </p:cNvPr>
          <p:cNvSpPr txBox="1"/>
          <p:nvPr/>
        </p:nvSpPr>
        <p:spPr>
          <a:xfrm>
            <a:off x="4919241" y="5179671"/>
            <a:ext cx="379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 Narrow" panose="020B0606020202030204" pitchFamily="34" charset="0"/>
              </a:rPr>
              <a:t>Autores: </a:t>
            </a:r>
          </a:p>
        </p:txBody>
      </p:sp>
    </p:spTree>
    <p:extLst>
      <p:ext uri="{BB962C8B-B14F-4D97-AF65-F5344CB8AC3E}">
        <p14:creationId xmlns:p14="http://schemas.microsoft.com/office/powerpoint/2010/main" val="250160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nterface gráfica do usuário&#10;&#10;Descrição gerada automaticamente com confiança baixa">
            <a:extLst>
              <a:ext uri="{FF2B5EF4-FFF2-40B4-BE49-F238E27FC236}">
                <a16:creationId xmlns:a16="http://schemas.microsoft.com/office/drawing/2014/main" id="{EA9D866D-1478-BD44-4571-F128B5945A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8432D41-3FBD-E137-D7C6-B9C891442386}"/>
              </a:ext>
            </a:extLst>
          </p:cNvPr>
          <p:cNvSpPr txBox="1"/>
          <p:nvPr/>
        </p:nvSpPr>
        <p:spPr>
          <a:xfrm>
            <a:off x="2537750" y="445625"/>
            <a:ext cx="3622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 Black" panose="020B0A04020102020204" pitchFamily="34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2845104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nterface gráfica do usuário&#10;&#10;Descrição gerada automaticamente com confiança baixa">
            <a:extLst>
              <a:ext uri="{FF2B5EF4-FFF2-40B4-BE49-F238E27FC236}">
                <a16:creationId xmlns:a16="http://schemas.microsoft.com/office/drawing/2014/main" id="{EA9D866D-1478-BD44-4571-F128B5945A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8432D41-3FBD-E137-D7C6-B9C891442386}"/>
              </a:ext>
            </a:extLst>
          </p:cNvPr>
          <p:cNvSpPr txBox="1"/>
          <p:nvPr/>
        </p:nvSpPr>
        <p:spPr>
          <a:xfrm>
            <a:off x="2537750" y="445625"/>
            <a:ext cx="3622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 Black" panose="020B0A04020102020204" pitchFamily="34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423912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nterface gráfica do usuário&#10;&#10;Descrição gerada automaticamente com confiança baixa">
            <a:extLst>
              <a:ext uri="{FF2B5EF4-FFF2-40B4-BE49-F238E27FC236}">
                <a16:creationId xmlns:a16="http://schemas.microsoft.com/office/drawing/2014/main" id="{EA9D866D-1478-BD44-4571-F128B5945A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8432D41-3FBD-E137-D7C6-B9C891442386}"/>
              </a:ext>
            </a:extLst>
          </p:cNvPr>
          <p:cNvSpPr txBox="1"/>
          <p:nvPr/>
        </p:nvSpPr>
        <p:spPr>
          <a:xfrm>
            <a:off x="2537750" y="445625"/>
            <a:ext cx="3622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 Black" panose="020B0A04020102020204" pitchFamily="34" charset="0"/>
              </a:rPr>
              <a:t>MÉTODOS</a:t>
            </a:r>
          </a:p>
        </p:txBody>
      </p:sp>
    </p:spTree>
    <p:extLst>
      <p:ext uri="{BB962C8B-B14F-4D97-AF65-F5344CB8AC3E}">
        <p14:creationId xmlns:p14="http://schemas.microsoft.com/office/powerpoint/2010/main" val="4015432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nterface gráfica do usuário&#10;&#10;Descrição gerada automaticamente com confiança baixa">
            <a:extLst>
              <a:ext uri="{FF2B5EF4-FFF2-40B4-BE49-F238E27FC236}">
                <a16:creationId xmlns:a16="http://schemas.microsoft.com/office/drawing/2014/main" id="{EA9D866D-1478-BD44-4571-F128B5945A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8432D41-3FBD-E137-D7C6-B9C891442386}"/>
              </a:ext>
            </a:extLst>
          </p:cNvPr>
          <p:cNvSpPr txBox="1"/>
          <p:nvPr/>
        </p:nvSpPr>
        <p:spPr>
          <a:xfrm>
            <a:off x="2760562" y="439838"/>
            <a:ext cx="3622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 Black" panose="020B0A0402010202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2751522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nterface gráfica do usuário&#10;&#10;Descrição gerada automaticamente com confiança baixa">
            <a:extLst>
              <a:ext uri="{FF2B5EF4-FFF2-40B4-BE49-F238E27FC236}">
                <a16:creationId xmlns:a16="http://schemas.microsoft.com/office/drawing/2014/main" id="{EA9D866D-1478-BD44-4571-F128B5945A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8432D41-3FBD-E137-D7C6-B9C891442386}"/>
              </a:ext>
            </a:extLst>
          </p:cNvPr>
          <p:cNvSpPr txBox="1"/>
          <p:nvPr/>
        </p:nvSpPr>
        <p:spPr>
          <a:xfrm>
            <a:off x="2760562" y="439838"/>
            <a:ext cx="3622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 Black" panose="020B0A04020102020204" pitchFamily="34" charset="0"/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339821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nterface gráfica do usuário&#10;&#10;Descrição gerada automaticamente com confiança baixa">
            <a:extLst>
              <a:ext uri="{FF2B5EF4-FFF2-40B4-BE49-F238E27FC236}">
                <a16:creationId xmlns:a16="http://schemas.microsoft.com/office/drawing/2014/main" id="{EA9D866D-1478-BD44-4571-F128B5945A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8432D41-3FBD-E137-D7C6-B9C891442386}"/>
              </a:ext>
            </a:extLst>
          </p:cNvPr>
          <p:cNvSpPr txBox="1"/>
          <p:nvPr/>
        </p:nvSpPr>
        <p:spPr>
          <a:xfrm>
            <a:off x="2760562" y="439838"/>
            <a:ext cx="3622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 Black" panose="020B0A04020102020204" pitchFamily="34" charset="0"/>
              </a:rPr>
              <a:t>REFERÊNCIA</a:t>
            </a:r>
          </a:p>
        </p:txBody>
      </p:sp>
    </p:spTree>
    <p:extLst>
      <p:ext uri="{BB962C8B-B14F-4D97-AF65-F5344CB8AC3E}">
        <p14:creationId xmlns:p14="http://schemas.microsoft.com/office/powerpoint/2010/main" val="3861602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</TotalTime>
  <Words>18</Words>
  <Application>Microsoft Office PowerPoint</Application>
  <PresentationFormat>Apresentação na tela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Arial Narrow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Paula Lacerda</dc:creator>
  <cp:lastModifiedBy>Ana Paula Lacerda</cp:lastModifiedBy>
  <cp:revision>1</cp:revision>
  <dcterms:created xsi:type="dcterms:W3CDTF">2023-09-13T17:47:59Z</dcterms:created>
  <dcterms:modified xsi:type="dcterms:W3CDTF">2023-09-13T18:00:33Z</dcterms:modified>
</cp:coreProperties>
</file>