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B6EE9-EF40-990A-A98E-459FBAD9C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0D7798-3609-1546-93FD-374702E19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315C28-C65F-1D0F-1800-C1119622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AE438B-780A-932F-892D-49C6E56F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EB2143-5995-8980-4CB1-7574086A3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25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442F4-001D-0FC7-6CBF-F76427A4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8D8F22-DAF9-ED43-C8AA-C46D758A2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062697-4C1B-483B-57C8-234DCE9E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33FF47-2C4A-2636-5910-DB312500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89AEC9-F3CB-34E8-4EF4-9903AB48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92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BD9375-BA93-E407-A35A-EE5CE5C69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D64DD0E-9EF1-C789-FBCD-D4A286ED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2D66EF-8018-C731-E68A-99B529638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D25208-F5E8-584A-29BD-803AA2289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AC61A5-488E-3659-253F-BCE9CFB5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24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03775-BDF1-5D0D-B808-58129622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8E5503-7C7F-81C3-188F-08DCFD424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78BA3-3D34-C2F2-CCD5-954221DDB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3BBDEF-CEB2-7877-18BB-ABE79DB4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A9DC1-9642-2E75-6AA9-FABCF2CBF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16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8517F-74AB-61D5-AF94-790219B5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525100-E232-D5A8-EC70-9C6999C66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1DA217-62D8-5962-0BAE-816C68B3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E7314D-CE16-E1E6-B13D-B37E3A697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941639-9D58-DA5A-C119-F450D3B5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94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72C70-E510-097B-88BA-D59C2B0C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6324D0-13DD-F13B-037E-D4A31BE9E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573AEC-3865-D047-115C-F24DD5E6C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28FECA-E98B-DC3C-52CD-ED60F34A0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8E55BE-0B87-E36A-C90B-9023FA1F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ABF4F6-4FC4-50E7-EFB4-6FAD6691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8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F2D41-60F1-BF3A-2B57-EB988216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E9F65BC-331E-9435-33BE-96337C59A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F57350-DE4D-54B0-ECA8-F74EFBAC8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1CDB0BD-6EAB-E26A-19F4-B326747D3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B15C4FC-B1FD-7B5E-51F6-587C6D162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B30ACF5-07C8-C46B-4104-87208FA1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A21F38B-9D9B-FE58-68C9-E2C51F6BC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3F14D89-A229-3AF3-2020-B64FA3EA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66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0A436-2FD0-4A58-DBDF-7C93BB39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9AECEA1-3563-159C-E6B3-20EEFDFE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9B478A-79ED-826D-49A4-A313E50A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47260AF-38A8-CC6B-B4A8-3AC5770E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18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F20026-8D8E-8167-6E8D-278BFCD5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6DC4CFD-3674-6683-3C12-A3F1B144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1830F1C-E576-0D5E-0283-CAB8EED6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78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EA731-54BD-6687-5061-764B7AFD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FB7929-5DF5-0D28-30F1-F4DD2880C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DD3F8DD-EDA6-5FA1-C61F-68CCE280D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4D20EE-FFEC-FE50-8DF6-6CD0E19D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65F216-EA6F-EE30-2838-3AF839D0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C70F15-7113-16A2-991B-50DFE28A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08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5E5B7-FE0D-7527-BA04-64F187AB5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6264373-2427-E385-C867-D51670B05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F4B5293-4068-2FA5-66A0-32D09E4D6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951EE3-5272-06F0-2C6F-3D7549CC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12E5F78-75A7-FE0B-F7CE-2F2DC918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B9584C-4062-BB3F-D2F7-210B1FAA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00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AA9EADB-0964-E503-DC43-1B6BDA77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A3DBB9-7A90-22A1-2F18-8340BA81D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25A855-A0B3-6896-823A-F600B2457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DAC4F-9AE0-42CC-A76E-E041FE2F2E71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A5D4BC-A439-DCDE-7370-9FD7BA385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2D9499-9610-3895-A4E9-53323C74E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07F209-C623-4E65-B5B4-CBB1FD2F0C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41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C884F62D-8409-2B90-5A89-527CAA155CF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4F1BA85-F3BB-4313-6416-6BE44FA5D271}"/>
              </a:ext>
            </a:extLst>
          </p:cNvPr>
          <p:cNvSpPr txBox="1"/>
          <p:nvPr/>
        </p:nvSpPr>
        <p:spPr>
          <a:xfrm>
            <a:off x="2632736" y="2810706"/>
            <a:ext cx="8303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ptos Black" panose="020F0502020204030204" pitchFamily="34" charset="0"/>
              </a:rPr>
              <a:t>TÍTULO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F84F6BC-0862-7110-BC8B-C0BEC752A452}"/>
              </a:ext>
            </a:extLst>
          </p:cNvPr>
          <p:cNvSpPr txBox="1"/>
          <p:nvPr/>
        </p:nvSpPr>
        <p:spPr>
          <a:xfrm>
            <a:off x="10156591" y="6149187"/>
            <a:ext cx="1159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LOGO DA INSTITUIÇÃO</a:t>
            </a:r>
          </a:p>
        </p:txBody>
      </p:sp>
    </p:spTree>
    <p:extLst>
      <p:ext uri="{BB962C8B-B14F-4D97-AF65-F5344CB8AC3E}">
        <p14:creationId xmlns:p14="http://schemas.microsoft.com/office/powerpoint/2010/main" val="328642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orma, Retângulo&#10;&#10;Descrição gerada automaticamente">
            <a:extLst>
              <a:ext uri="{FF2B5EF4-FFF2-40B4-BE49-F238E27FC236}">
                <a16:creationId xmlns:a16="http://schemas.microsoft.com/office/drawing/2014/main" id="{923869E9-9787-CD74-8A2E-BC207F7366D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E3CD686-DDA4-061E-8F4C-24C191C4BF4D}"/>
              </a:ext>
            </a:extLst>
          </p:cNvPr>
          <p:cNvSpPr txBox="1"/>
          <p:nvPr/>
        </p:nvSpPr>
        <p:spPr>
          <a:xfrm>
            <a:off x="1922899" y="409776"/>
            <a:ext cx="8346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ptos Black" panose="020B0004020202020204" pitchFamily="34" charset="0"/>
              </a:rPr>
              <a:t>Título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5E9D7A6-5E7A-8C24-EFBA-03C2398BB419}"/>
              </a:ext>
            </a:extLst>
          </p:cNvPr>
          <p:cNvSpPr txBox="1"/>
          <p:nvPr/>
        </p:nvSpPr>
        <p:spPr>
          <a:xfrm>
            <a:off x="957359" y="1742883"/>
            <a:ext cx="1038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61770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31562A0C-D933-6668-F2E3-0CE7E21001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1D3576-E38F-D7CA-B1A2-96F0BD88089B}"/>
              </a:ext>
            </a:extLst>
          </p:cNvPr>
          <p:cNvSpPr txBox="1"/>
          <p:nvPr/>
        </p:nvSpPr>
        <p:spPr>
          <a:xfrm>
            <a:off x="816209" y="2706379"/>
            <a:ext cx="9015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TEXTO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6C4F133-31AC-D5F7-ED3C-DAF63821271D}"/>
              </a:ext>
            </a:extLst>
          </p:cNvPr>
          <p:cNvSpPr txBox="1"/>
          <p:nvPr/>
        </p:nvSpPr>
        <p:spPr>
          <a:xfrm>
            <a:off x="1871757" y="589144"/>
            <a:ext cx="6904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ptos Black" panose="020B0004020202020204" pitchFamily="34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414225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la de computador com luz azul&#10;&#10;Descrição gerada automaticamente com confiança baixa">
            <a:extLst>
              <a:ext uri="{FF2B5EF4-FFF2-40B4-BE49-F238E27FC236}">
                <a16:creationId xmlns:a16="http://schemas.microsoft.com/office/drawing/2014/main" id="{FF2E3DFC-C00D-0966-B136-E706409773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A66A8AC7-672B-EFAC-9260-21D9353D8F5F}"/>
              </a:ext>
            </a:extLst>
          </p:cNvPr>
          <p:cNvSpPr txBox="1"/>
          <p:nvPr/>
        </p:nvSpPr>
        <p:spPr>
          <a:xfrm>
            <a:off x="1006454" y="2074277"/>
            <a:ext cx="92115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>
                <a:solidFill>
                  <a:schemeClr val="bg1"/>
                </a:solidFill>
                <a:latin typeface="Aptos Black" panose="020B0004020202020204" pitchFamily="34" charset="0"/>
              </a:rPr>
              <a:t>AGRADECIMENTO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D60E7B4-5763-B9C5-6036-91015CFD8959}"/>
              </a:ext>
            </a:extLst>
          </p:cNvPr>
          <p:cNvSpPr txBox="1"/>
          <p:nvPr/>
        </p:nvSpPr>
        <p:spPr>
          <a:xfrm>
            <a:off x="1110781" y="3970583"/>
            <a:ext cx="5523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Contatos: </a:t>
            </a:r>
          </a:p>
        </p:txBody>
      </p:sp>
    </p:spTree>
    <p:extLst>
      <p:ext uri="{BB962C8B-B14F-4D97-AF65-F5344CB8AC3E}">
        <p14:creationId xmlns:p14="http://schemas.microsoft.com/office/powerpoint/2010/main" val="2277809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Aptos</vt:lpstr>
      <vt:lpstr>Aptos Black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Paula Lacerda</dc:creator>
  <cp:lastModifiedBy>Ana Paula Lacerda</cp:lastModifiedBy>
  <cp:revision>1</cp:revision>
  <dcterms:created xsi:type="dcterms:W3CDTF">2024-05-31T14:41:30Z</dcterms:created>
  <dcterms:modified xsi:type="dcterms:W3CDTF">2024-05-31T14:53:48Z</dcterms:modified>
</cp:coreProperties>
</file>