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58" r:id="rId6"/>
    <p:sldId id="261" r:id="rId7"/>
  </p:sldIdLst>
  <p:sldSz cx="100441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95" d="100"/>
          <a:sy n="95" d="100"/>
        </p:scale>
        <p:origin x="28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309" y="1237197"/>
            <a:ext cx="8537496" cy="2631887"/>
          </a:xfrm>
        </p:spPr>
        <p:txBody>
          <a:bodyPr anchor="b"/>
          <a:lstStyle>
            <a:lvl1pPr algn="ctr">
              <a:defRPr sz="659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5514" y="3970580"/>
            <a:ext cx="7533085" cy="1825171"/>
          </a:xfrm>
        </p:spPr>
        <p:txBody>
          <a:bodyPr/>
          <a:lstStyle>
            <a:lvl1pPr marL="0" indent="0" algn="ctr">
              <a:buNone/>
              <a:defRPr sz="2636"/>
            </a:lvl1pPr>
            <a:lvl2pPr marL="502188" indent="0" algn="ctr">
              <a:buNone/>
              <a:defRPr sz="2197"/>
            </a:lvl2pPr>
            <a:lvl3pPr marL="1004377" indent="0" algn="ctr">
              <a:buNone/>
              <a:defRPr sz="1977"/>
            </a:lvl3pPr>
            <a:lvl4pPr marL="1506565" indent="0" algn="ctr">
              <a:buNone/>
              <a:defRPr sz="1757"/>
            </a:lvl4pPr>
            <a:lvl5pPr marL="2008754" indent="0" algn="ctr">
              <a:buNone/>
              <a:defRPr sz="1757"/>
            </a:lvl5pPr>
            <a:lvl6pPr marL="2510942" indent="0" algn="ctr">
              <a:buNone/>
              <a:defRPr sz="1757"/>
            </a:lvl6pPr>
            <a:lvl7pPr marL="3013131" indent="0" algn="ctr">
              <a:buNone/>
              <a:defRPr sz="1757"/>
            </a:lvl7pPr>
            <a:lvl8pPr marL="3515319" indent="0" algn="ctr">
              <a:buNone/>
              <a:defRPr sz="1757"/>
            </a:lvl8pPr>
            <a:lvl9pPr marL="4017508" indent="0" algn="ctr">
              <a:buNone/>
              <a:defRPr sz="175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B189-EE47-4565-8788-D2D92574EC2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7C5C-B23E-410F-95FF-DD5583D7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36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B189-EE47-4565-8788-D2D92574EC2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7C5C-B23E-410F-95FF-DD5583D7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259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7819" y="402483"/>
            <a:ext cx="2165762" cy="640647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0533" y="402483"/>
            <a:ext cx="6371734" cy="64064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B189-EE47-4565-8788-D2D92574EC2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7C5C-B23E-410F-95FF-DD5583D7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653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B189-EE47-4565-8788-D2D92574EC2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7C5C-B23E-410F-95FF-DD5583D7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96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02" y="1884671"/>
            <a:ext cx="8663047" cy="3144614"/>
          </a:xfrm>
        </p:spPr>
        <p:txBody>
          <a:bodyPr anchor="b"/>
          <a:lstStyle>
            <a:lvl1pPr>
              <a:defRPr sz="659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02" y="5059035"/>
            <a:ext cx="8663047" cy="1653678"/>
          </a:xfrm>
        </p:spPr>
        <p:txBody>
          <a:bodyPr/>
          <a:lstStyle>
            <a:lvl1pPr marL="0" indent="0">
              <a:buNone/>
              <a:defRPr sz="2636">
                <a:solidFill>
                  <a:schemeClr val="tx1">
                    <a:tint val="82000"/>
                  </a:schemeClr>
                </a:solidFill>
              </a:defRPr>
            </a:lvl1pPr>
            <a:lvl2pPr marL="502188" indent="0">
              <a:buNone/>
              <a:defRPr sz="2197">
                <a:solidFill>
                  <a:schemeClr val="tx1">
                    <a:tint val="82000"/>
                  </a:schemeClr>
                </a:solidFill>
              </a:defRPr>
            </a:lvl2pPr>
            <a:lvl3pPr marL="1004377" indent="0">
              <a:buNone/>
              <a:defRPr sz="1977">
                <a:solidFill>
                  <a:schemeClr val="tx1">
                    <a:tint val="82000"/>
                  </a:schemeClr>
                </a:solidFill>
              </a:defRPr>
            </a:lvl3pPr>
            <a:lvl4pPr marL="1506565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4pPr>
            <a:lvl5pPr marL="2008754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5pPr>
            <a:lvl6pPr marL="2510942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6pPr>
            <a:lvl7pPr marL="3013131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7pPr>
            <a:lvl8pPr marL="3515319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8pPr>
            <a:lvl9pPr marL="4017508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B189-EE47-4565-8788-D2D92574EC2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7C5C-B23E-410F-95FF-DD5583D7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974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0533" y="2012414"/>
            <a:ext cx="4268748" cy="479654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4832" y="2012414"/>
            <a:ext cx="4268748" cy="479654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B189-EE47-4565-8788-D2D92574EC2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7C5C-B23E-410F-95FF-DD5583D7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20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402484"/>
            <a:ext cx="8663047" cy="1461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842" y="1853171"/>
            <a:ext cx="4249130" cy="908210"/>
          </a:xfrm>
        </p:spPr>
        <p:txBody>
          <a:bodyPr anchor="b"/>
          <a:lstStyle>
            <a:lvl1pPr marL="0" indent="0">
              <a:buNone/>
              <a:defRPr sz="2636" b="1"/>
            </a:lvl1pPr>
            <a:lvl2pPr marL="502188" indent="0">
              <a:buNone/>
              <a:defRPr sz="2197" b="1"/>
            </a:lvl2pPr>
            <a:lvl3pPr marL="1004377" indent="0">
              <a:buNone/>
              <a:defRPr sz="1977" b="1"/>
            </a:lvl3pPr>
            <a:lvl4pPr marL="1506565" indent="0">
              <a:buNone/>
              <a:defRPr sz="1757" b="1"/>
            </a:lvl4pPr>
            <a:lvl5pPr marL="2008754" indent="0">
              <a:buNone/>
              <a:defRPr sz="1757" b="1"/>
            </a:lvl5pPr>
            <a:lvl6pPr marL="2510942" indent="0">
              <a:buNone/>
              <a:defRPr sz="1757" b="1"/>
            </a:lvl6pPr>
            <a:lvl7pPr marL="3013131" indent="0">
              <a:buNone/>
              <a:defRPr sz="1757" b="1"/>
            </a:lvl7pPr>
            <a:lvl8pPr marL="3515319" indent="0">
              <a:buNone/>
              <a:defRPr sz="1757" b="1"/>
            </a:lvl8pPr>
            <a:lvl9pPr marL="4017508" indent="0">
              <a:buNone/>
              <a:defRPr sz="175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842" y="2761381"/>
            <a:ext cx="4249130" cy="40615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4833" y="1853171"/>
            <a:ext cx="4270056" cy="908210"/>
          </a:xfrm>
        </p:spPr>
        <p:txBody>
          <a:bodyPr anchor="b"/>
          <a:lstStyle>
            <a:lvl1pPr marL="0" indent="0">
              <a:buNone/>
              <a:defRPr sz="2636" b="1"/>
            </a:lvl1pPr>
            <a:lvl2pPr marL="502188" indent="0">
              <a:buNone/>
              <a:defRPr sz="2197" b="1"/>
            </a:lvl2pPr>
            <a:lvl3pPr marL="1004377" indent="0">
              <a:buNone/>
              <a:defRPr sz="1977" b="1"/>
            </a:lvl3pPr>
            <a:lvl4pPr marL="1506565" indent="0">
              <a:buNone/>
              <a:defRPr sz="1757" b="1"/>
            </a:lvl4pPr>
            <a:lvl5pPr marL="2008754" indent="0">
              <a:buNone/>
              <a:defRPr sz="1757" b="1"/>
            </a:lvl5pPr>
            <a:lvl6pPr marL="2510942" indent="0">
              <a:buNone/>
              <a:defRPr sz="1757" b="1"/>
            </a:lvl6pPr>
            <a:lvl7pPr marL="3013131" indent="0">
              <a:buNone/>
              <a:defRPr sz="1757" b="1"/>
            </a:lvl7pPr>
            <a:lvl8pPr marL="3515319" indent="0">
              <a:buNone/>
              <a:defRPr sz="1757" b="1"/>
            </a:lvl8pPr>
            <a:lvl9pPr marL="4017508" indent="0">
              <a:buNone/>
              <a:defRPr sz="175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4833" y="2761381"/>
            <a:ext cx="4270056" cy="40615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B189-EE47-4565-8788-D2D92574EC2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7C5C-B23E-410F-95FF-DD5583D7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698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B189-EE47-4565-8788-D2D92574EC2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7C5C-B23E-410F-95FF-DD5583D7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37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B189-EE47-4565-8788-D2D92574EC2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7C5C-B23E-410F-95FF-DD5583D7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94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503978"/>
            <a:ext cx="3239488" cy="1763924"/>
          </a:xfrm>
        </p:spPr>
        <p:txBody>
          <a:bodyPr anchor="b"/>
          <a:lstStyle>
            <a:lvl1pPr>
              <a:defRPr sz="351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056" y="1088455"/>
            <a:ext cx="5084832" cy="5372269"/>
          </a:xfrm>
        </p:spPr>
        <p:txBody>
          <a:bodyPr/>
          <a:lstStyle>
            <a:lvl1pPr>
              <a:defRPr sz="3515"/>
            </a:lvl1pPr>
            <a:lvl2pPr>
              <a:defRPr sz="3076"/>
            </a:lvl2pPr>
            <a:lvl3pPr>
              <a:defRPr sz="2636"/>
            </a:lvl3pPr>
            <a:lvl4pPr>
              <a:defRPr sz="2197"/>
            </a:lvl4pPr>
            <a:lvl5pPr>
              <a:defRPr sz="2197"/>
            </a:lvl5pPr>
            <a:lvl6pPr>
              <a:defRPr sz="2197"/>
            </a:lvl6pPr>
            <a:lvl7pPr>
              <a:defRPr sz="2197"/>
            </a:lvl7pPr>
            <a:lvl8pPr>
              <a:defRPr sz="2197"/>
            </a:lvl8pPr>
            <a:lvl9pPr>
              <a:defRPr sz="2197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841" y="2267902"/>
            <a:ext cx="3239488" cy="4201570"/>
          </a:xfrm>
        </p:spPr>
        <p:txBody>
          <a:bodyPr/>
          <a:lstStyle>
            <a:lvl1pPr marL="0" indent="0">
              <a:buNone/>
              <a:defRPr sz="1757"/>
            </a:lvl1pPr>
            <a:lvl2pPr marL="502188" indent="0">
              <a:buNone/>
              <a:defRPr sz="1538"/>
            </a:lvl2pPr>
            <a:lvl3pPr marL="1004377" indent="0">
              <a:buNone/>
              <a:defRPr sz="1318"/>
            </a:lvl3pPr>
            <a:lvl4pPr marL="1506565" indent="0">
              <a:buNone/>
              <a:defRPr sz="1098"/>
            </a:lvl4pPr>
            <a:lvl5pPr marL="2008754" indent="0">
              <a:buNone/>
              <a:defRPr sz="1098"/>
            </a:lvl5pPr>
            <a:lvl6pPr marL="2510942" indent="0">
              <a:buNone/>
              <a:defRPr sz="1098"/>
            </a:lvl6pPr>
            <a:lvl7pPr marL="3013131" indent="0">
              <a:buNone/>
              <a:defRPr sz="1098"/>
            </a:lvl7pPr>
            <a:lvl8pPr marL="3515319" indent="0">
              <a:buNone/>
              <a:defRPr sz="1098"/>
            </a:lvl8pPr>
            <a:lvl9pPr marL="4017508" indent="0">
              <a:buNone/>
              <a:defRPr sz="109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B189-EE47-4565-8788-D2D92574EC2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7C5C-B23E-410F-95FF-DD5583D7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94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503978"/>
            <a:ext cx="3239488" cy="1763924"/>
          </a:xfrm>
        </p:spPr>
        <p:txBody>
          <a:bodyPr anchor="b"/>
          <a:lstStyle>
            <a:lvl1pPr>
              <a:defRPr sz="351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0056" y="1088455"/>
            <a:ext cx="5084832" cy="5372269"/>
          </a:xfrm>
        </p:spPr>
        <p:txBody>
          <a:bodyPr anchor="t"/>
          <a:lstStyle>
            <a:lvl1pPr marL="0" indent="0">
              <a:buNone/>
              <a:defRPr sz="3515"/>
            </a:lvl1pPr>
            <a:lvl2pPr marL="502188" indent="0">
              <a:buNone/>
              <a:defRPr sz="3076"/>
            </a:lvl2pPr>
            <a:lvl3pPr marL="1004377" indent="0">
              <a:buNone/>
              <a:defRPr sz="2636"/>
            </a:lvl3pPr>
            <a:lvl4pPr marL="1506565" indent="0">
              <a:buNone/>
              <a:defRPr sz="2197"/>
            </a:lvl4pPr>
            <a:lvl5pPr marL="2008754" indent="0">
              <a:buNone/>
              <a:defRPr sz="2197"/>
            </a:lvl5pPr>
            <a:lvl6pPr marL="2510942" indent="0">
              <a:buNone/>
              <a:defRPr sz="2197"/>
            </a:lvl6pPr>
            <a:lvl7pPr marL="3013131" indent="0">
              <a:buNone/>
              <a:defRPr sz="2197"/>
            </a:lvl7pPr>
            <a:lvl8pPr marL="3515319" indent="0">
              <a:buNone/>
              <a:defRPr sz="2197"/>
            </a:lvl8pPr>
            <a:lvl9pPr marL="4017508" indent="0">
              <a:buNone/>
              <a:defRPr sz="2197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841" y="2267902"/>
            <a:ext cx="3239488" cy="4201570"/>
          </a:xfrm>
        </p:spPr>
        <p:txBody>
          <a:bodyPr/>
          <a:lstStyle>
            <a:lvl1pPr marL="0" indent="0">
              <a:buNone/>
              <a:defRPr sz="1757"/>
            </a:lvl1pPr>
            <a:lvl2pPr marL="502188" indent="0">
              <a:buNone/>
              <a:defRPr sz="1538"/>
            </a:lvl2pPr>
            <a:lvl3pPr marL="1004377" indent="0">
              <a:buNone/>
              <a:defRPr sz="1318"/>
            </a:lvl3pPr>
            <a:lvl4pPr marL="1506565" indent="0">
              <a:buNone/>
              <a:defRPr sz="1098"/>
            </a:lvl4pPr>
            <a:lvl5pPr marL="2008754" indent="0">
              <a:buNone/>
              <a:defRPr sz="1098"/>
            </a:lvl5pPr>
            <a:lvl6pPr marL="2510942" indent="0">
              <a:buNone/>
              <a:defRPr sz="1098"/>
            </a:lvl6pPr>
            <a:lvl7pPr marL="3013131" indent="0">
              <a:buNone/>
              <a:defRPr sz="1098"/>
            </a:lvl7pPr>
            <a:lvl8pPr marL="3515319" indent="0">
              <a:buNone/>
              <a:defRPr sz="1098"/>
            </a:lvl8pPr>
            <a:lvl9pPr marL="4017508" indent="0">
              <a:buNone/>
              <a:defRPr sz="109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B189-EE47-4565-8788-D2D92574EC2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7C5C-B23E-410F-95FF-DD5583D7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59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533" y="402484"/>
            <a:ext cx="8663047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533" y="2012414"/>
            <a:ext cx="8663047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533" y="7006700"/>
            <a:ext cx="225992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D3B189-EE47-4565-8788-D2D92574EC2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27113" y="7006700"/>
            <a:ext cx="338988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3655" y="7006700"/>
            <a:ext cx="225992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FD7C5C-B23E-410F-95FF-DD5583D7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277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4377" rtl="0" eaLnBrk="1" latinLnBrk="0" hangingPunct="1">
        <a:lnSpc>
          <a:spcPct val="90000"/>
        </a:lnSpc>
        <a:spcBef>
          <a:spcPct val="0"/>
        </a:spcBef>
        <a:buNone/>
        <a:defRPr sz="48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094" indent="-251094" algn="l" defTabSz="1004377" rtl="0" eaLnBrk="1" latinLnBrk="0" hangingPunct="1">
        <a:lnSpc>
          <a:spcPct val="90000"/>
        </a:lnSpc>
        <a:spcBef>
          <a:spcPts val="1098"/>
        </a:spcBef>
        <a:buFont typeface="Arial" panose="020B0604020202020204" pitchFamily="34" charset="0"/>
        <a:buChar char="•"/>
        <a:defRPr sz="3076" kern="1200">
          <a:solidFill>
            <a:schemeClr val="tx1"/>
          </a:solidFill>
          <a:latin typeface="+mn-lt"/>
          <a:ea typeface="+mn-ea"/>
          <a:cs typeface="+mn-cs"/>
        </a:defRPr>
      </a:lvl1pPr>
      <a:lvl2pPr marL="753283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2636" kern="1200">
          <a:solidFill>
            <a:schemeClr val="tx1"/>
          </a:solidFill>
          <a:latin typeface="+mn-lt"/>
          <a:ea typeface="+mn-ea"/>
          <a:cs typeface="+mn-cs"/>
        </a:defRPr>
      </a:lvl2pPr>
      <a:lvl3pPr marL="1255471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3pPr>
      <a:lvl4pPr marL="1757660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259848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762037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264225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766414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268602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502188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2pPr>
      <a:lvl3pPr marL="1004377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3pPr>
      <a:lvl4pPr marL="1506565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008754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510942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013131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515319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017508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Texto">
            <a:extLst>
              <a:ext uri="{FF2B5EF4-FFF2-40B4-BE49-F238E27FC236}">
                <a16:creationId xmlns:a16="http://schemas.microsoft.com/office/drawing/2014/main" id="{8A68F73B-FB71-9FBF-5DC2-499EE8C7581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044113" cy="755967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A68AF82-6ED1-F7E4-601B-D8303885E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306" y="2604824"/>
            <a:ext cx="8537496" cy="1825171"/>
          </a:xfrm>
        </p:spPr>
        <p:txBody>
          <a:bodyPr>
            <a:normAutofit/>
          </a:bodyPr>
          <a:lstStyle/>
          <a:p>
            <a:r>
              <a:rPr lang="pt-BR" sz="4400" dirty="0">
                <a:solidFill>
                  <a:srgbClr val="00B050"/>
                </a:solidFill>
                <a:latin typeface="Aptos Black" panose="020F0502020204030204" pitchFamily="34" charset="0"/>
              </a:rPr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28FC40-9F00-ABD7-1281-8501C5693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5512" y="4955318"/>
            <a:ext cx="7533085" cy="1825171"/>
          </a:xfrm>
        </p:spPr>
        <p:txBody>
          <a:bodyPr>
            <a:normAutofit/>
          </a:bodyPr>
          <a:lstStyle/>
          <a:p>
            <a:r>
              <a:rPr lang="pt-BR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Autores:</a:t>
            </a:r>
          </a:p>
        </p:txBody>
      </p:sp>
    </p:spTree>
    <p:extLst>
      <p:ext uri="{BB962C8B-B14F-4D97-AF65-F5344CB8AC3E}">
        <p14:creationId xmlns:p14="http://schemas.microsoft.com/office/powerpoint/2010/main" val="1538057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B4EA83DB-8755-3858-5778-A56F11FC550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0044113" cy="7559675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9B6586A-3037-54C7-7F67-53F502A6F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33" y="402484"/>
            <a:ext cx="2967067" cy="1461188"/>
          </a:xfrm>
        </p:spPr>
        <p:txBody>
          <a:bodyPr/>
          <a:lstStyle/>
          <a:p>
            <a:r>
              <a:rPr lang="pt-B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270893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6E9B2C-EABD-DF85-F5AF-6B1BAD1F72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74085853-4AFD-7B6B-EA11-1B91FC6A813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0044113" cy="7559675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9201168-43B7-908A-E400-EBC93C30F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33" y="402484"/>
            <a:ext cx="2967067" cy="1461188"/>
          </a:xfrm>
        </p:spPr>
        <p:txBody>
          <a:bodyPr/>
          <a:lstStyle/>
          <a:p>
            <a:r>
              <a:rPr lang="pt-B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Objetivo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1068E94-3103-66DD-4147-4438B064079B}"/>
              </a:ext>
            </a:extLst>
          </p:cNvPr>
          <p:cNvSpPr txBox="1">
            <a:spLocks/>
          </p:cNvSpPr>
          <p:nvPr/>
        </p:nvSpPr>
        <p:spPr>
          <a:xfrm>
            <a:off x="690533" y="2318648"/>
            <a:ext cx="2967067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00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Método</a:t>
            </a:r>
          </a:p>
        </p:txBody>
      </p:sp>
    </p:spTree>
    <p:extLst>
      <p:ext uri="{BB962C8B-B14F-4D97-AF65-F5344CB8AC3E}">
        <p14:creationId xmlns:p14="http://schemas.microsoft.com/office/powerpoint/2010/main" val="2632711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C192F7-F047-7A6E-5F85-3FD14732D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4CBA37FA-BE0A-07EE-3044-738833CEAC9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0044113" cy="7559675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F0EC597-7B95-3771-5DF0-B07B4A93D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33" y="402484"/>
            <a:ext cx="6735199" cy="146118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Resultado ou Discussão</a:t>
            </a:r>
          </a:p>
        </p:txBody>
      </p:sp>
    </p:spTree>
    <p:extLst>
      <p:ext uri="{BB962C8B-B14F-4D97-AF65-F5344CB8AC3E}">
        <p14:creationId xmlns:p14="http://schemas.microsoft.com/office/powerpoint/2010/main" val="3727684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DCB97D-91CB-2C6E-9D84-F54D770D90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A228CFF5-BDB1-7FA2-C6E4-20083AD9177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0044113" cy="7559675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36C9166-CC67-7315-4697-94B73F4C7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33" y="402484"/>
            <a:ext cx="2967067" cy="1461188"/>
          </a:xfrm>
        </p:spPr>
        <p:txBody>
          <a:bodyPr/>
          <a:lstStyle/>
          <a:p>
            <a:r>
              <a:rPr lang="pt-B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Conclusão</a:t>
            </a:r>
          </a:p>
        </p:txBody>
      </p:sp>
    </p:spTree>
    <p:extLst>
      <p:ext uri="{BB962C8B-B14F-4D97-AF65-F5344CB8AC3E}">
        <p14:creationId xmlns:p14="http://schemas.microsoft.com/office/powerpoint/2010/main" val="253734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CE86B9-2032-7323-D3D1-553B4C0D14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52CDE274-4170-9F8F-1F27-6ADE60407EC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0044113" cy="7559675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DF7FEA-5379-D756-DD3C-D8A555D66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33" y="402484"/>
            <a:ext cx="3931709" cy="1461188"/>
          </a:xfrm>
        </p:spPr>
        <p:txBody>
          <a:bodyPr/>
          <a:lstStyle/>
          <a:p>
            <a:r>
              <a:rPr lang="pt-B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19105798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11</Words>
  <Application>Microsoft Office PowerPoint</Application>
  <PresentationFormat>Personalizar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Aptos</vt:lpstr>
      <vt:lpstr>Aptos Black</vt:lpstr>
      <vt:lpstr>Aptos Display</vt:lpstr>
      <vt:lpstr>Arial</vt:lpstr>
      <vt:lpstr>Tema do Office</vt:lpstr>
      <vt:lpstr>Título</vt:lpstr>
      <vt:lpstr>Introdução</vt:lpstr>
      <vt:lpstr>Objetivo</vt:lpstr>
      <vt:lpstr>Resultado ou Discussão</vt:lpstr>
      <vt:lpstr>Conclusão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Ana Paula Lacerda</dc:creator>
  <cp:lastModifiedBy>Ana Paula Lacerda</cp:lastModifiedBy>
  <cp:revision>1</cp:revision>
  <dcterms:created xsi:type="dcterms:W3CDTF">2025-04-30T14:49:59Z</dcterms:created>
  <dcterms:modified xsi:type="dcterms:W3CDTF">2025-04-30T14:59:07Z</dcterms:modified>
</cp:coreProperties>
</file>