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9753600" cy="7315200"/>
  <p:notesSz cx="6858000" cy="9144000"/>
  <p:embeddedFontLst>
    <p:embeddedFont>
      <p:font typeface="Montserrat Bold" charset="1" panose="00000800000000000000"/>
      <p:regular r:id="rId8"/>
    </p:embeddedFont>
    <p:embeddedFont>
      <p:font typeface="Montserrat" charset="1" panose="000005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D1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269950" y="32879"/>
            <a:ext cx="4392401" cy="2957327"/>
            <a:chOff x="0" y="0"/>
            <a:chExt cx="5856534" cy="3943102"/>
          </a:xfrm>
        </p:grpSpPr>
        <p:sp>
          <p:nvSpPr>
            <p:cNvPr name="Freeform 3" id="3"/>
            <p:cNvSpPr/>
            <p:nvPr/>
          </p:nvSpPr>
          <p:spPr>
            <a:xfrm flipH="true" flipV="false" rot="0">
              <a:off x="0" y="0"/>
              <a:ext cx="3881620" cy="3943102"/>
            </a:xfrm>
            <a:custGeom>
              <a:avLst/>
              <a:gdLst/>
              <a:ahLst/>
              <a:cxnLst/>
              <a:rect r="r" b="b" t="t" l="l"/>
              <a:pathLst>
                <a:path h="3943102" w="3881620">
                  <a:moveTo>
                    <a:pt x="3881620" y="0"/>
                  </a:moveTo>
                  <a:lnTo>
                    <a:pt x="0" y="0"/>
                  </a:lnTo>
                  <a:lnTo>
                    <a:pt x="0" y="3943102"/>
                  </a:lnTo>
                  <a:lnTo>
                    <a:pt x="3881620" y="3943102"/>
                  </a:lnTo>
                  <a:lnTo>
                    <a:pt x="3881620" y="0"/>
                  </a:lnTo>
                  <a:close/>
                </a:path>
              </a:pathLst>
            </a:custGeom>
            <a:blipFill>
              <a:blip r:embed="rId2"/>
              <a:stretch>
                <a:fillRect l="-791" t="0" r="-791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true" flipV="false" rot="0">
              <a:off x="3015586" y="559899"/>
              <a:ext cx="2840948" cy="2885948"/>
            </a:xfrm>
            <a:custGeom>
              <a:avLst/>
              <a:gdLst/>
              <a:ahLst/>
              <a:cxnLst/>
              <a:rect r="r" b="b" t="t" l="l"/>
              <a:pathLst>
                <a:path h="2885948" w="2840948">
                  <a:moveTo>
                    <a:pt x="2840948" y="0"/>
                  </a:moveTo>
                  <a:lnTo>
                    <a:pt x="0" y="0"/>
                  </a:lnTo>
                  <a:lnTo>
                    <a:pt x="0" y="2885948"/>
                  </a:lnTo>
                  <a:lnTo>
                    <a:pt x="2840948" y="2885948"/>
                  </a:lnTo>
                  <a:lnTo>
                    <a:pt x="2840948" y="0"/>
                  </a:lnTo>
                  <a:close/>
                </a:path>
              </a:pathLst>
            </a:custGeom>
            <a:blipFill>
              <a:blip r:embed="rId3"/>
              <a:stretch>
                <a:fillRect l="-791" t="0" r="-791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731520" y="361729"/>
            <a:ext cx="5053963" cy="1149814"/>
            <a:chOff x="0" y="0"/>
            <a:chExt cx="6738618" cy="1533085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38100"/>
              <a:ext cx="6738618" cy="4447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11"/>
                </a:lnSpc>
                <a:spcBef>
                  <a:spcPct val="0"/>
                </a:spcBef>
              </a:pPr>
              <a:r>
                <a:rPr lang="en-US" b="true" sz="2008">
                  <a:solidFill>
                    <a:srgbClr val="06C99A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33º PESQUISANDO EM ENFERMAGEM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81848" y="441400"/>
              <a:ext cx="6610193" cy="34406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86"/>
                </a:lnSpc>
                <a:spcBef>
                  <a:spcPct val="0"/>
                </a:spcBef>
              </a:pPr>
              <a:r>
                <a:rPr lang="en-US" sz="1561">
                  <a:solidFill>
                    <a:srgbClr val="8AB4D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r>
                <a:rPr lang="en-US" sz="1561">
                  <a:solidFill>
                    <a:srgbClr val="8AB4D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9ª Jornada Nacional de História da Enfermagem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81848" y="820643"/>
              <a:ext cx="6481768" cy="7124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86"/>
                </a:lnSpc>
              </a:pPr>
              <a:r>
                <a:rPr lang="en-US" sz="1561">
                  <a:solidFill>
                    <a:srgbClr val="8AB4D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26º Encontro Nacional  de Fundamentos do Cuidado de Enfermagem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802049" y="1511542"/>
            <a:ext cx="4467901" cy="661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5"/>
              </a:lnSpc>
            </a:pPr>
            <a:r>
              <a:rPr lang="en-US" b="true" sz="217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Inteligência Artificial na Saúde</a:t>
            </a:r>
          </a:p>
          <a:p>
            <a:pPr algn="l">
              <a:lnSpc>
                <a:spcPts val="2635"/>
              </a:lnSpc>
            </a:pPr>
            <a:r>
              <a:rPr lang="en-US" b="true" sz="2177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 Enfermagem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2049" y="2213268"/>
            <a:ext cx="3528161" cy="215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21"/>
              </a:lnSpc>
              <a:spcBef>
                <a:spcPct val="0"/>
              </a:spcBef>
            </a:pPr>
            <a:r>
              <a:rPr lang="en-US" sz="1229">
                <a:solidFill>
                  <a:srgbClr val="B04AFF"/>
                </a:solidFill>
                <a:latin typeface="Montserrat"/>
                <a:ea typeface="Montserrat"/>
                <a:cs typeface="Montserrat"/>
                <a:sym typeface="Montserrat"/>
              </a:rPr>
              <a:t>Inovação, Ética e Humanização no Cuidado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529664" y="6223876"/>
            <a:ext cx="6694273" cy="719608"/>
            <a:chOff x="0" y="0"/>
            <a:chExt cx="8925697" cy="95947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845100" y="131903"/>
              <a:ext cx="1535871" cy="714048"/>
            </a:xfrm>
            <a:custGeom>
              <a:avLst/>
              <a:gdLst/>
              <a:ahLst/>
              <a:cxnLst/>
              <a:rect r="r" b="b" t="t" l="l"/>
              <a:pathLst>
                <a:path h="714048" w="1535871">
                  <a:moveTo>
                    <a:pt x="0" y="0"/>
                  </a:moveTo>
                  <a:lnTo>
                    <a:pt x="1535871" y="0"/>
                  </a:lnTo>
                  <a:lnTo>
                    <a:pt x="1535871" y="714047"/>
                  </a:lnTo>
                  <a:lnTo>
                    <a:pt x="0" y="7140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0617" r="0" b="-64476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5610543" y="116340"/>
              <a:ext cx="701085" cy="701085"/>
            </a:xfrm>
            <a:custGeom>
              <a:avLst/>
              <a:gdLst/>
              <a:ahLst/>
              <a:cxnLst/>
              <a:rect r="r" b="b" t="t" l="l"/>
              <a:pathLst>
                <a:path h="701085" w="701085">
                  <a:moveTo>
                    <a:pt x="0" y="0"/>
                  </a:moveTo>
                  <a:lnTo>
                    <a:pt x="701084" y="0"/>
                  </a:lnTo>
                  <a:lnTo>
                    <a:pt x="701084" y="701085"/>
                  </a:lnTo>
                  <a:lnTo>
                    <a:pt x="0" y="7010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7914850" y="87815"/>
              <a:ext cx="1010848" cy="758136"/>
            </a:xfrm>
            <a:custGeom>
              <a:avLst/>
              <a:gdLst/>
              <a:ahLst/>
              <a:cxnLst/>
              <a:rect r="r" b="b" t="t" l="l"/>
              <a:pathLst>
                <a:path h="758136" w="1010848">
                  <a:moveTo>
                    <a:pt x="0" y="0"/>
                  </a:moveTo>
                  <a:lnTo>
                    <a:pt x="1010847" y="0"/>
                  </a:lnTo>
                  <a:lnTo>
                    <a:pt x="1010847" y="758135"/>
                  </a:lnTo>
                  <a:lnTo>
                    <a:pt x="0" y="758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false" flipV="false" rot="0">
              <a:off x="1082647" y="97755"/>
              <a:ext cx="636224" cy="780028"/>
            </a:xfrm>
            <a:custGeom>
              <a:avLst/>
              <a:gdLst/>
              <a:ahLst/>
              <a:cxnLst/>
              <a:rect r="r" b="b" t="t" l="l"/>
              <a:pathLst>
                <a:path h="780028" w="636224">
                  <a:moveTo>
                    <a:pt x="0" y="0"/>
                  </a:moveTo>
                  <a:lnTo>
                    <a:pt x="636225" y="0"/>
                  </a:lnTo>
                  <a:lnTo>
                    <a:pt x="636225" y="780028"/>
                  </a:lnTo>
                  <a:lnTo>
                    <a:pt x="0" y="780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3486546" y="149591"/>
              <a:ext cx="2018179" cy="634582"/>
            </a:xfrm>
            <a:custGeom>
              <a:avLst/>
              <a:gdLst/>
              <a:ahLst/>
              <a:cxnLst/>
              <a:rect r="r" b="b" t="t" l="l"/>
              <a:pathLst>
                <a:path h="634582" w="2018179">
                  <a:moveTo>
                    <a:pt x="0" y="0"/>
                  </a:moveTo>
                  <a:lnTo>
                    <a:pt x="2018179" y="0"/>
                  </a:lnTo>
                  <a:lnTo>
                    <a:pt x="2018179" y="634583"/>
                  </a:lnTo>
                  <a:lnTo>
                    <a:pt x="0" y="634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6397405" y="183649"/>
              <a:ext cx="1517445" cy="613751"/>
            </a:xfrm>
            <a:custGeom>
              <a:avLst/>
              <a:gdLst/>
              <a:ahLst/>
              <a:cxnLst/>
              <a:rect r="r" b="b" t="t" l="l"/>
              <a:pathLst>
                <a:path h="613751" w="1517445">
                  <a:moveTo>
                    <a:pt x="0" y="0"/>
                  </a:moveTo>
                  <a:lnTo>
                    <a:pt x="1517445" y="0"/>
                  </a:lnTo>
                  <a:lnTo>
                    <a:pt x="1517445" y="613751"/>
                  </a:lnTo>
                  <a:lnTo>
                    <a:pt x="0" y="613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59477" cy="959477"/>
            </a:xfrm>
            <a:custGeom>
              <a:avLst/>
              <a:gdLst/>
              <a:ahLst/>
              <a:cxnLst/>
              <a:rect r="r" b="b" t="t" l="l"/>
              <a:pathLst>
                <a:path h="959477" w="959477">
                  <a:moveTo>
                    <a:pt x="0" y="0"/>
                  </a:moveTo>
                  <a:lnTo>
                    <a:pt x="959477" y="0"/>
                  </a:lnTo>
                  <a:lnTo>
                    <a:pt x="959477" y="959477"/>
                  </a:lnTo>
                  <a:lnTo>
                    <a:pt x="0" y="959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0385" y="6641349"/>
            <a:ext cx="10012846" cy="115645"/>
            <a:chOff x="0" y="0"/>
            <a:chExt cx="6184305" cy="7142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184305" cy="71427"/>
            </a:xfrm>
            <a:custGeom>
              <a:avLst/>
              <a:gdLst/>
              <a:ahLst/>
              <a:cxnLst/>
              <a:rect r="r" b="b" t="t" l="l"/>
              <a:pathLst>
                <a:path h="71427" w="6184305">
                  <a:moveTo>
                    <a:pt x="4286" y="0"/>
                  </a:moveTo>
                  <a:lnTo>
                    <a:pt x="6180019" y="0"/>
                  </a:lnTo>
                  <a:cubicBezTo>
                    <a:pt x="6181156" y="0"/>
                    <a:pt x="6182246" y="452"/>
                    <a:pt x="6183050" y="1255"/>
                  </a:cubicBezTo>
                  <a:cubicBezTo>
                    <a:pt x="6183854" y="2059"/>
                    <a:pt x="6184305" y="3149"/>
                    <a:pt x="6184305" y="4286"/>
                  </a:cubicBezTo>
                  <a:lnTo>
                    <a:pt x="6184305" y="67140"/>
                  </a:lnTo>
                  <a:cubicBezTo>
                    <a:pt x="6184305" y="69508"/>
                    <a:pt x="6182386" y="71427"/>
                    <a:pt x="6180019" y="71427"/>
                  </a:cubicBezTo>
                  <a:lnTo>
                    <a:pt x="4286" y="71427"/>
                  </a:lnTo>
                  <a:cubicBezTo>
                    <a:pt x="1919" y="71427"/>
                    <a:pt x="0" y="69508"/>
                    <a:pt x="0" y="67140"/>
                  </a:cubicBezTo>
                  <a:lnTo>
                    <a:pt x="0" y="4286"/>
                  </a:lnTo>
                  <a:cubicBezTo>
                    <a:pt x="0" y="1919"/>
                    <a:pt x="1919" y="0"/>
                    <a:pt x="4286" y="0"/>
                  </a:cubicBezTo>
                  <a:close/>
                </a:path>
              </a:pathLst>
            </a:custGeom>
            <a:solidFill>
              <a:srgbClr val="00CE9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6184305" cy="90477"/>
            </a:xfrm>
            <a:prstGeom prst="rect">
              <a:avLst/>
            </a:prstGeom>
          </p:spPr>
          <p:txBody>
            <a:bodyPr anchor="ctr" rtlCol="false" tIns="21662" lIns="21662" bIns="21662" rIns="21662"/>
            <a:lstStyle/>
            <a:p>
              <a:pPr algn="ctr">
                <a:lnSpc>
                  <a:spcPts val="1136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0385" y="0"/>
            <a:ext cx="10012846" cy="1583361"/>
            <a:chOff x="0" y="0"/>
            <a:chExt cx="6472321" cy="102348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472321" cy="1023487"/>
            </a:xfrm>
            <a:custGeom>
              <a:avLst/>
              <a:gdLst/>
              <a:ahLst/>
              <a:cxnLst/>
              <a:rect r="r" b="b" t="t" l="l"/>
              <a:pathLst>
                <a:path h="1023487" w="6472321">
                  <a:moveTo>
                    <a:pt x="4095" y="0"/>
                  </a:moveTo>
                  <a:lnTo>
                    <a:pt x="6468225" y="0"/>
                  </a:lnTo>
                  <a:cubicBezTo>
                    <a:pt x="6469312" y="0"/>
                    <a:pt x="6470353" y="431"/>
                    <a:pt x="6471121" y="1200"/>
                  </a:cubicBezTo>
                  <a:cubicBezTo>
                    <a:pt x="6471889" y="1968"/>
                    <a:pt x="6472321" y="3009"/>
                    <a:pt x="6472321" y="4095"/>
                  </a:cubicBezTo>
                  <a:lnTo>
                    <a:pt x="6472321" y="1019392"/>
                  </a:lnTo>
                  <a:cubicBezTo>
                    <a:pt x="6472321" y="1020478"/>
                    <a:pt x="6471889" y="1021519"/>
                    <a:pt x="6471121" y="1022288"/>
                  </a:cubicBezTo>
                  <a:cubicBezTo>
                    <a:pt x="6470353" y="1023056"/>
                    <a:pt x="6469312" y="1023487"/>
                    <a:pt x="6468225" y="1023487"/>
                  </a:cubicBezTo>
                  <a:lnTo>
                    <a:pt x="4095" y="1023487"/>
                  </a:lnTo>
                  <a:cubicBezTo>
                    <a:pt x="3009" y="1023487"/>
                    <a:pt x="1968" y="1023056"/>
                    <a:pt x="1200" y="1022288"/>
                  </a:cubicBezTo>
                  <a:cubicBezTo>
                    <a:pt x="431" y="1021519"/>
                    <a:pt x="0" y="1020478"/>
                    <a:pt x="0" y="1019392"/>
                  </a:cubicBezTo>
                  <a:lnTo>
                    <a:pt x="0" y="4095"/>
                  </a:lnTo>
                  <a:cubicBezTo>
                    <a:pt x="0" y="3009"/>
                    <a:pt x="431" y="1968"/>
                    <a:pt x="1200" y="1200"/>
                  </a:cubicBezTo>
                  <a:cubicBezTo>
                    <a:pt x="1968" y="431"/>
                    <a:pt x="3009" y="0"/>
                    <a:pt x="4095" y="0"/>
                  </a:cubicBezTo>
                  <a:close/>
                </a:path>
              </a:pathLst>
            </a:custGeom>
            <a:solidFill>
              <a:srgbClr val="0E9E7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6472321" cy="1042537"/>
            </a:xfrm>
            <a:prstGeom prst="rect">
              <a:avLst/>
            </a:prstGeom>
          </p:spPr>
          <p:txBody>
            <a:bodyPr anchor="ctr" rtlCol="false" tIns="20698" lIns="20698" bIns="20698" rIns="20698"/>
            <a:lstStyle/>
            <a:p>
              <a:pPr algn="ctr">
                <a:lnSpc>
                  <a:spcPts val="1086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26239" y="-132420"/>
            <a:ext cx="7504990" cy="1848201"/>
            <a:chOff x="0" y="0"/>
            <a:chExt cx="10006653" cy="2464268"/>
          </a:xfrm>
        </p:grpSpPr>
        <p:sp>
          <p:nvSpPr>
            <p:cNvPr name="Freeform 9" id="9"/>
            <p:cNvSpPr/>
            <p:nvPr/>
          </p:nvSpPr>
          <p:spPr>
            <a:xfrm flipH="true" flipV="false" rot="0">
              <a:off x="6288599" y="0"/>
              <a:ext cx="2464268" cy="2464268"/>
            </a:xfrm>
            <a:custGeom>
              <a:avLst/>
              <a:gdLst/>
              <a:ahLst/>
              <a:cxnLst/>
              <a:rect r="r" b="b" t="t" l="l"/>
              <a:pathLst>
                <a:path h="2464268" w="2464268">
                  <a:moveTo>
                    <a:pt x="2464268" y="0"/>
                  </a:moveTo>
                  <a:lnTo>
                    <a:pt x="0" y="0"/>
                  </a:lnTo>
                  <a:lnTo>
                    <a:pt x="0" y="2464268"/>
                  </a:lnTo>
                  <a:lnTo>
                    <a:pt x="2464268" y="2464268"/>
                  </a:lnTo>
                  <a:lnTo>
                    <a:pt x="2464268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true" flipV="false" rot="0">
              <a:off x="8203061" y="349913"/>
              <a:ext cx="1803592" cy="1803592"/>
            </a:xfrm>
            <a:custGeom>
              <a:avLst/>
              <a:gdLst/>
              <a:ahLst/>
              <a:cxnLst/>
              <a:rect r="r" b="b" t="t" l="l"/>
              <a:pathLst>
                <a:path h="1803592" w="1803592">
                  <a:moveTo>
                    <a:pt x="1803592" y="0"/>
                  </a:moveTo>
                  <a:lnTo>
                    <a:pt x="0" y="0"/>
                  </a:lnTo>
                  <a:lnTo>
                    <a:pt x="0" y="1803592"/>
                  </a:lnTo>
                  <a:lnTo>
                    <a:pt x="1803592" y="1803592"/>
                  </a:lnTo>
                  <a:lnTo>
                    <a:pt x="1803592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0" y="282478"/>
              <a:ext cx="5357948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b="true" sz="15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33º PESQUISANDO EM ENFERMAGEM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845088"/>
              <a:ext cx="5357948" cy="5372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</a:pPr>
              <a:r>
                <a:rPr lang="en-US" sz="1200">
                  <a:solidFill>
                    <a:srgbClr val="C4E8D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26º Encontro Nacional  de Fundamentos do Cuidado de Enfermagem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606328"/>
              <a:ext cx="5339286" cy="2578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79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C4E8D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r>
                <a:rPr lang="en-US" sz="1200">
                  <a:solidFill>
                    <a:srgbClr val="C4E8D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9ª Jornada Nacional de História da Enfermagem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407698"/>
              <a:ext cx="7790900" cy="3147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35"/>
                </a:lnSpc>
              </a:pPr>
              <a:r>
                <a:rPr lang="en-US" b="true" sz="1599">
                  <a:solidFill>
                    <a:srgbClr val="0D1B2E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Inteligência Artificial na Saúde e Enfermagem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1693914"/>
              <a:ext cx="4749205" cy="2893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r>
                <a:rPr lang="en-US" sz="1299">
                  <a:solidFill>
                    <a:srgbClr val="5CE1E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Inovação, Ética e Humanização no Cuidado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2947542" y="6808200"/>
            <a:ext cx="4370430" cy="438195"/>
            <a:chOff x="0" y="0"/>
            <a:chExt cx="5827240" cy="5842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573735" y="50588"/>
              <a:ext cx="1094861" cy="509016"/>
            </a:xfrm>
            <a:custGeom>
              <a:avLst/>
              <a:gdLst/>
              <a:ahLst/>
              <a:cxnLst/>
              <a:rect r="r" b="b" t="t" l="l"/>
              <a:pathLst>
                <a:path h="509016" w="1094861">
                  <a:moveTo>
                    <a:pt x="0" y="0"/>
                  </a:moveTo>
                  <a:lnTo>
                    <a:pt x="1094861" y="0"/>
                  </a:lnTo>
                  <a:lnTo>
                    <a:pt x="1094861" y="509016"/>
                  </a:lnTo>
                  <a:lnTo>
                    <a:pt x="0" y="5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0617" r="0" b="-64476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314887" y="56348"/>
              <a:ext cx="499775" cy="499775"/>
            </a:xfrm>
            <a:custGeom>
              <a:avLst/>
              <a:gdLst/>
              <a:ahLst/>
              <a:cxnLst/>
              <a:rect r="r" b="b" t="t" l="l"/>
              <a:pathLst>
                <a:path h="499775" w="499775">
                  <a:moveTo>
                    <a:pt x="0" y="0"/>
                  </a:moveTo>
                  <a:lnTo>
                    <a:pt x="499774" y="0"/>
                  </a:lnTo>
                  <a:lnTo>
                    <a:pt x="499774" y="499775"/>
                  </a:lnTo>
                  <a:lnTo>
                    <a:pt x="0" y="499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5106647" y="0"/>
              <a:ext cx="720592" cy="540444"/>
            </a:xfrm>
            <a:custGeom>
              <a:avLst/>
              <a:gdLst/>
              <a:ahLst/>
              <a:cxnLst/>
              <a:rect r="r" b="b" t="t" l="l"/>
              <a:pathLst>
                <a:path h="540444" w="720592">
                  <a:moveTo>
                    <a:pt x="0" y="0"/>
                  </a:moveTo>
                  <a:lnTo>
                    <a:pt x="720593" y="0"/>
                  </a:lnTo>
                  <a:lnTo>
                    <a:pt x="720593" y="540444"/>
                  </a:lnTo>
                  <a:lnTo>
                    <a:pt x="0" y="540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0" y="28210"/>
              <a:ext cx="453538" cy="556051"/>
            </a:xfrm>
            <a:custGeom>
              <a:avLst/>
              <a:gdLst/>
              <a:ahLst/>
              <a:cxnLst/>
              <a:rect r="r" b="b" t="t" l="l"/>
              <a:pathLst>
                <a:path h="556051" w="453538">
                  <a:moveTo>
                    <a:pt x="0" y="0"/>
                  </a:moveTo>
                  <a:lnTo>
                    <a:pt x="453538" y="0"/>
                  </a:lnTo>
                  <a:lnTo>
                    <a:pt x="453538" y="556050"/>
                  </a:lnTo>
                  <a:lnTo>
                    <a:pt x="0" y="556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1756012" y="107236"/>
              <a:ext cx="1438678" cy="452368"/>
            </a:xfrm>
            <a:custGeom>
              <a:avLst/>
              <a:gdLst/>
              <a:ahLst/>
              <a:cxnLst/>
              <a:rect r="r" b="b" t="t" l="l"/>
              <a:pathLst>
                <a:path h="452368" w="1438678">
                  <a:moveTo>
                    <a:pt x="0" y="0"/>
                  </a:moveTo>
                  <a:lnTo>
                    <a:pt x="1438678" y="0"/>
                  </a:lnTo>
                  <a:lnTo>
                    <a:pt x="1438678" y="452368"/>
                  </a:lnTo>
                  <a:lnTo>
                    <a:pt x="0" y="452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3937158" y="87476"/>
              <a:ext cx="1081725" cy="437518"/>
            </a:xfrm>
            <a:custGeom>
              <a:avLst/>
              <a:gdLst/>
              <a:ahLst/>
              <a:cxnLst/>
              <a:rect r="r" b="b" t="t" l="l"/>
              <a:pathLst>
                <a:path h="437518" w="1081725">
                  <a:moveTo>
                    <a:pt x="0" y="0"/>
                  </a:moveTo>
                  <a:lnTo>
                    <a:pt x="1081725" y="0"/>
                  </a:lnTo>
                  <a:lnTo>
                    <a:pt x="1081725" y="437518"/>
                  </a:lnTo>
                  <a:lnTo>
                    <a:pt x="0" y="437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DAHT937GJF8</dc:identifier>
  <dcterms:modified xsi:type="dcterms:W3CDTF">2011-08-01T06:04:30Z</dcterms:modified>
  <cp:revision>1</cp:revision>
  <dc:title>33º pesquiusando em enfermagem</dc:title>
</cp:coreProperties>
</file>